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26" r:id="rId2"/>
    <p:sldId id="257" r:id="rId3"/>
    <p:sldId id="308" r:id="rId4"/>
    <p:sldId id="269" r:id="rId5"/>
    <p:sldId id="320" r:id="rId6"/>
    <p:sldId id="319" r:id="rId7"/>
    <p:sldId id="325" r:id="rId8"/>
    <p:sldId id="321" r:id="rId9"/>
    <p:sldId id="322" r:id="rId10"/>
  </p:sldIdLst>
  <p:sldSz cx="12192000" cy="6858000"/>
  <p:notesSz cx="6858000" cy="9144000"/>
  <p:embeddedFontLst>
    <p:embeddedFont>
      <p:font typeface="#9Slide05 SVNKitten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65995F9-6E10-4A78-AD94-A48343DEA694}">
          <p14:sldIdLst>
            <p14:sldId id="326"/>
            <p14:sldId id="257"/>
            <p14:sldId id="308"/>
            <p14:sldId id="269"/>
            <p14:sldId id="320"/>
            <p14:sldId id="319"/>
            <p14:sldId id="325"/>
            <p14:sldId id="321"/>
            <p14:sldId id="322"/>
          </p14:sldIdLst>
        </p14:section>
        <p14:section name="Untitled Section" id="{45E03D21-0943-45E9-881F-2B8E526751A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92805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93B95-8B4E-4C5B-ACEA-9BBECCB9AC53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4958-4787-4C08-9E77-1DE847314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27E4C7-A7E9-4697-94E4-1B8236DF5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4C882E1-E935-48A8-A91C-D4AAFE8AB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7C548DD-E4E7-4FD8-A5D3-5A739A9D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5CF0D57-FE61-4AE5-87CE-ED6F7DE0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601916-2EFC-4A03-AC8D-7FC9FFF0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B839C95-AA28-47EC-8F90-93557F76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DDE257F-EA55-45E7-81FC-F57E6EDCC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78D694-8771-462C-A19C-AE5E80D47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C22C75-5F48-4E4D-BB71-E9A556B5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8B82F3-F5CC-43F5-B7DA-44459BB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A0BED3A-61D3-4181-A595-6F5C3D5CB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EFE4C451-E217-4A0B-9302-F22F27BB9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8E22800-E3F1-4EE9-8CCD-35D3D9B6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6AFC945-EA94-4ACD-92B9-89079783C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F15B97-7EE7-4E9B-ABD7-4E75043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AF5CF2-C272-4CC7-8F78-22FCF61C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09C651F-A256-4CAC-A8F5-23C196BD1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893E88-9B9E-4026-9308-BE3CF56A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C3EB79-A145-4DBC-99F3-7F9D3B54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C44859-2581-46CB-961A-F136DF61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8C8F2D4-198A-4011-870D-7C29E0C2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9991-AA31-4D8F-943B-BD98CED3A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9238A82-4A45-4DF1-A6AD-43B141FF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38ED111-8A09-41ED-9EFD-FD640684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178CDA-4C0C-4BE3-8262-DC6FF86A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3B9B9F-29F6-45CE-92E5-45D41B89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755BC4-1D62-4B4A-8E05-AA1745E99A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19627D9-C61E-4A25-8330-4A69C4290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8772F92-2484-447E-A906-F2ABEE74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9D2299F-A2A3-4961-B02E-272971A96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25A2E7D-463A-4598-B072-2C6079F7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63E8066-0A7E-48A7-A36F-B917EFA9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41962D1-A44D-412D-8A87-58BB1FAD8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BFCC37-C455-4970-9BB6-5CBD9267E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53CC0BB-52D3-42DF-BADD-D2B2E8115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D47052A-0CBA-4CC1-B379-835CE4129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29774E2-758D-471D-9305-9F20D5D2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DCBD95B-A633-4089-B5DD-E13FA6132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824FA98-FD90-42F1-8EE2-CCD5CDA1C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FC7ED2-8B41-416C-B26E-C9A0DBF5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9C15178-DB3D-432A-8826-849D59661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63E8CBC-9759-4CA0-BF35-4523096A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8AC3129-737D-460E-B076-4419A9B8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5930E-027C-40A5-8CF7-4F8E3C63D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9B20609-519A-468C-8557-112378CFC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B7BC4B1-D193-4763-AC58-D22EEC363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D5FE91E-335E-4BB1-9B17-EAEB27BF3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36E7EB5-73C9-4888-B397-728C372AD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B96C157-489A-4928-9BF5-D2BBD0EF2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8543C73-3C24-4530-B64D-905CECDA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B98A4B-339B-4276-97BD-553AD45E1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3F066D-5E30-468A-A74A-FD90B70B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93B592-B5B2-45FF-9F4D-4B718B32B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1608935-8DF5-4265-A794-3B5A9793F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14ADAE8-70C9-4775-A88D-0700E5EB9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E7ADF12-A411-4401-A3B8-15F43719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3A03B02-0F42-483E-AE46-2B693F58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2039605-CB1D-4508-80E9-F0BFAEEA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32D48BA-67F6-483B-9C42-45476384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F47972D-E88B-419B-8361-A94BDB7D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2E0666-A32B-447E-91E2-4C2A8DDB44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ADDA-35BD-4E0A-A70A-5029B0E22DBB}" type="datetimeFigureOut">
              <a:rPr lang="en-US" smtClean="0"/>
              <a:t>08/13/2022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58602E-09DF-46AF-B089-E69AFA892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168459-02FC-46FE-8544-861E86DE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AD78-82C7-438E-A57A-7AC97AC86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43BE1-EFA6-893D-9716-AE85BAA1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E09C2-E2B4-26B0-B46B-891D35855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02859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D5DAB6-18C5-E752-60C5-5F7BB31EBBE7}"/>
              </a:ext>
            </a:extLst>
          </p:cNvPr>
          <p:cNvSpPr/>
          <p:nvPr/>
        </p:nvSpPr>
        <p:spPr>
          <a:xfrm>
            <a:off x="5985912" y="5569545"/>
            <a:ext cx="4396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TIN HỌC LỚP 6</a:t>
            </a:r>
          </a:p>
        </p:txBody>
      </p:sp>
    </p:spTree>
    <p:extLst>
      <p:ext uri="{BB962C8B-B14F-4D97-AF65-F5344CB8AC3E}">
        <p14:creationId xmlns:p14="http://schemas.microsoft.com/office/powerpoint/2010/main" val="424049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9629" y="327993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081" y="-809435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38" y="-534745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285" y="334095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011" y="-534745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66" y="5212417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183" y="4841999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23" y="4841999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557" y="5212417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039" y="4841999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Firewrk5"/>
          <p:cNvPicPr>
            <a:picLocks noChangeAspect="1" noChangeArrowheads="1"/>
          </p:cNvPicPr>
          <p:nvPr/>
        </p:nvPicPr>
        <p:blipFill>
          <a:blip r:embed="rId4" cstate="print">
            <a:lum bright="28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841999"/>
            <a:ext cx="3390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ao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09564" y="3256148"/>
            <a:ext cx="812800" cy="6096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0462" y="4360461"/>
            <a:ext cx="12191999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THỰC HÀNH PHÒNG VỆ  TR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ẢNH 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XẤU TỪ INTERNET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14343" y="485965"/>
            <a:ext cx="7082634" cy="929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 CHỦ ĐỀ D. ĐẠO ĐỨC, PHÁP LUẬT VÀ VĂN HÓA SỐ TRONG MÔI TRƯỜNG SỐ</a:t>
            </a: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421ADBCF-D4A1-45AD-9714-27F26C2A8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136612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18</a:t>
            </a:r>
          </a:p>
        </p:txBody>
      </p:sp>
    </p:spTree>
    <p:extLst>
      <p:ext uri="{BB962C8B-B14F-4D97-AF65-F5344CB8AC3E}">
        <p14:creationId xmlns:p14="http://schemas.microsoft.com/office/powerpoint/2010/main" val="36849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260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697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" y="-16138"/>
            <a:ext cx="12242094" cy="6874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7792" y="2883737"/>
            <a:ext cx="1029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tin 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n w="12700"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endParaRPr lang="en-US" sz="3600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en-US" sz="3600" dirty="0">
              <a:ln w="12700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792" y="1960937"/>
            <a:ext cx="617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MỤC TIÊU BÀI HỌC</a:t>
            </a:r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2A9B8398-7DFA-48DB-92C6-0FF3311A1E3E}"/>
              </a:ext>
            </a:extLst>
          </p:cNvPr>
          <p:cNvSpPr/>
          <p:nvPr/>
        </p:nvSpPr>
        <p:spPr>
          <a:xfrm>
            <a:off x="787792" y="341194"/>
            <a:ext cx="9379790" cy="1323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THỰC HÀNH PHÒNG VỆ  TR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ẢNH H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ỞNG XẤU TỪ INTERNET</a:t>
            </a:r>
          </a:p>
        </p:txBody>
      </p:sp>
    </p:spTree>
    <p:extLst>
      <p:ext uri="{BB962C8B-B14F-4D97-AF65-F5344CB8AC3E}">
        <p14:creationId xmlns:p14="http://schemas.microsoft.com/office/powerpoint/2010/main" val="25512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56CFEA6-1551-4E68-8F2B-6FACA0933CE4}"/>
              </a:ext>
            </a:extLst>
          </p:cNvPr>
          <p:cNvSpPr txBox="1"/>
          <p:nvPr/>
        </p:nvSpPr>
        <p:spPr>
          <a:xfrm rot="10800000" flipV="1">
            <a:off x="809200" y="775864"/>
            <a:ext cx="108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Phòng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ngừa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số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hại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tham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gia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internet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#9Slide05 SVNKitten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44F6E1-A12A-4D8E-B7FE-CF2E4E5395CE}"/>
              </a:ext>
            </a:extLst>
          </p:cNvPr>
          <p:cNvSpPr txBox="1"/>
          <p:nvPr/>
        </p:nvSpPr>
        <p:spPr>
          <a:xfrm>
            <a:off x="809201" y="1454830"/>
            <a:ext cx="9249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1: 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EAD3B-944E-4648-8837-9E445AE1D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52" y="2010684"/>
            <a:ext cx="10873283" cy="407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BD8E8-D4C1-4D1F-BF1C-928518AC9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371889"/>
            <a:ext cx="11675165" cy="4152900"/>
          </a:xfrm>
          <a:prstGeom prst="rect">
            <a:avLst/>
          </a:prstGeom>
        </p:spPr>
      </p:pic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CD83A3DF-5ABE-499D-9BF6-780AD1A60F75}"/>
              </a:ext>
            </a:extLst>
          </p:cNvPr>
          <p:cNvSpPr txBox="1"/>
          <p:nvPr/>
        </p:nvSpPr>
        <p:spPr>
          <a:xfrm>
            <a:off x="531619" y="4947562"/>
            <a:ext cx="10454433" cy="1077218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-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đoán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</a:t>
            </a:r>
            <a:r>
              <a:rPr lang="en-US" sz="3200" dirty="0" err="1"/>
              <a:t>điệp</a:t>
            </a:r>
            <a:r>
              <a:rPr lang="en-US" sz="3200" dirty="0"/>
              <a:t> </a:t>
            </a:r>
            <a:r>
              <a:rPr lang="en-US" sz="3200" dirty="0" err="1"/>
              <a:t>quảng</a:t>
            </a:r>
            <a:r>
              <a:rPr lang="en-US" sz="3200" dirty="0"/>
              <a:t> </a:t>
            </a:r>
            <a:r>
              <a:rPr lang="en-US" sz="3200" dirty="0" err="1"/>
              <a:t>cáo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dung </a:t>
            </a:r>
            <a:r>
              <a:rPr lang="en-US" sz="3200" dirty="0" err="1"/>
              <a:t>xấu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email ở </a:t>
            </a:r>
            <a:r>
              <a:rPr lang="en-US" sz="3200" dirty="0" err="1"/>
              <a:t>hình</a:t>
            </a:r>
            <a:r>
              <a:rPr lang="en-US" sz="3200" dirty="0"/>
              <a:t> 1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7746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9731DB1-F43A-4CBD-BF7C-94F2820C631B}"/>
              </a:ext>
            </a:extLst>
          </p:cNvPr>
          <p:cNvSpPr txBox="1"/>
          <p:nvPr/>
        </p:nvSpPr>
        <p:spPr>
          <a:xfrm>
            <a:off x="809200" y="1835616"/>
            <a:ext cx="10837214" cy="578882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0367664E-B070-4709-88B5-583F8E96A6EA}"/>
              </a:ext>
            </a:extLst>
          </p:cNvPr>
          <p:cNvSpPr txBox="1"/>
          <p:nvPr/>
        </p:nvSpPr>
        <p:spPr>
          <a:xfrm rot="10800000" flipV="1">
            <a:off x="809200" y="775864"/>
            <a:ext cx="108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2.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lang="en-US" sz="3600" noProof="0" dirty="0" err="1">
                <a:solidFill>
                  <a:srgbClr val="FF0066"/>
                </a:solidFill>
                <a:latin typeface="#9Slide05 SVNKitten" pitchFamily="2" charset="0"/>
              </a:rPr>
              <a:t>Sử</a:t>
            </a:r>
            <a:r>
              <a:rPr lang="en-US" sz="3600" noProof="0" dirty="0">
                <a:solidFill>
                  <a:srgbClr val="FF0066"/>
                </a:solidFill>
                <a:latin typeface="#9Slide05 SVNKitten" pitchFamily="2" charset="0"/>
              </a:rPr>
              <a:t> </a:t>
            </a:r>
            <a:r>
              <a:rPr lang="en-US" sz="3600" noProof="0" dirty="0" err="1">
                <a:solidFill>
                  <a:srgbClr val="FF0066"/>
                </a:solidFill>
                <a:latin typeface="#9Slide05 SVNKitten" pitchFamily="2" charset="0"/>
              </a:rPr>
              <a:t>dụng</a:t>
            </a:r>
            <a:r>
              <a:rPr lang="en-US" sz="3600" noProof="0" dirty="0">
                <a:solidFill>
                  <a:srgbClr val="FF0066"/>
                </a:solidFill>
                <a:latin typeface="#9Slide05 SVNKitten" pitchFamily="2" charset="0"/>
              </a:rPr>
              <a:t> </a:t>
            </a:r>
            <a:r>
              <a:rPr lang="en-US" sz="3600" noProof="0" dirty="0" err="1">
                <a:solidFill>
                  <a:srgbClr val="FF0066"/>
                </a:solidFill>
                <a:latin typeface="#9Slide05 SVNKitten" pitchFamily="2" charset="0"/>
              </a:rPr>
              <a:t>phần</a:t>
            </a:r>
            <a:r>
              <a:rPr lang="en-US" sz="3600" noProof="0" dirty="0">
                <a:solidFill>
                  <a:srgbClr val="FF0066"/>
                </a:solidFill>
                <a:latin typeface="#9Slide05 SVNKitten" pitchFamily="2" charset="0"/>
              </a:rPr>
              <a:t> </a:t>
            </a:r>
            <a:r>
              <a:rPr lang="en-US" sz="3600" noProof="0" dirty="0" err="1">
                <a:solidFill>
                  <a:srgbClr val="FF0066"/>
                </a:solidFill>
                <a:latin typeface="#9Slide05 SVNKitten" pitchFamily="2" charset="0"/>
              </a:rPr>
              <a:t>mềm</a:t>
            </a:r>
            <a:r>
              <a:rPr lang="en-US" sz="3600" noProof="0" dirty="0">
                <a:solidFill>
                  <a:srgbClr val="FF0066"/>
                </a:solidFill>
                <a:latin typeface="#9Slide05 SVNKitten" pitchFamily="2" charset="0"/>
              </a:rPr>
              <a:t> </a:t>
            </a:r>
            <a:r>
              <a:rPr lang="en-US" sz="3600" noProof="0" dirty="0" err="1">
                <a:solidFill>
                  <a:srgbClr val="FF0066"/>
                </a:solidFill>
                <a:latin typeface="#9Slide05 SVNKitten" pitchFamily="2" charset="0"/>
              </a:rPr>
              <a:t>diệp</a:t>
            </a:r>
            <a:r>
              <a:rPr lang="en-US" sz="3600" noProof="0" dirty="0">
                <a:solidFill>
                  <a:srgbClr val="FF0066"/>
                </a:solidFill>
                <a:latin typeface="#9Slide05 SVNKitten" pitchFamily="2" charset="0"/>
              </a:rPr>
              <a:t> virus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#9Slide05 SVNKitten" pitchFamily="2" charset="0"/>
              <a:ea typeface="+mn-ea"/>
              <a:cs typeface="+mn-cs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24D9DDFD-6AC4-499E-BFDA-EDBF8D01DA7F}"/>
              </a:ext>
            </a:extLst>
          </p:cNvPr>
          <p:cNvSpPr txBox="1"/>
          <p:nvPr/>
        </p:nvSpPr>
        <p:spPr>
          <a:xfrm>
            <a:off x="809200" y="3139559"/>
            <a:ext cx="10837214" cy="1055608"/>
          </a:xfrm>
          <a:prstGeom prst="flowChartAlternateProcess">
            <a:avLst/>
          </a:prstGeom>
          <a:solidFill>
            <a:srgbClr val="FFC000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</a:t>
            </a:r>
          </a:p>
        </p:txBody>
      </p:sp>
    </p:spTree>
    <p:extLst>
      <p:ext uri="{BB962C8B-B14F-4D97-AF65-F5344CB8AC3E}">
        <p14:creationId xmlns:p14="http://schemas.microsoft.com/office/powerpoint/2010/main" val="7961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42EF84DA-A180-4995-A493-C95C0B6D78EA}"/>
              </a:ext>
            </a:extLst>
          </p:cNvPr>
          <p:cNvSpPr txBox="1"/>
          <p:nvPr/>
        </p:nvSpPr>
        <p:spPr>
          <a:xfrm>
            <a:off x="349940" y="2008549"/>
            <a:ext cx="11492117" cy="523220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/>
              <a:t>Bài</a:t>
            </a:r>
            <a:r>
              <a:rPr lang="en-US" sz="2800" b="1" dirty="0"/>
              <a:t> 3: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kiểm</a:t>
            </a:r>
            <a:r>
              <a:rPr lang="en-US" sz="2800" b="1" dirty="0"/>
              <a:t> </a:t>
            </a:r>
            <a:r>
              <a:rPr lang="en-US" sz="2800" b="1" dirty="0" err="1"/>
              <a:t>tra</a:t>
            </a:r>
            <a:r>
              <a:rPr lang="en-US" sz="2800" b="1" dirty="0"/>
              <a:t> </a:t>
            </a:r>
            <a:r>
              <a:rPr lang="en-US" sz="2800" b="1" dirty="0" err="1"/>
              <a:t>độ</a:t>
            </a:r>
            <a:r>
              <a:rPr lang="en-US" sz="2800" b="1" dirty="0"/>
              <a:t> </a:t>
            </a:r>
            <a:r>
              <a:rPr lang="en-US" sz="2800" b="1" dirty="0" err="1"/>
              <a:t>mạnh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mật</a:t>
            </a:r>
            <a:r>
              <a:rPr lang="en-US" sz="2800" b="1" dirty="0"/>
              <a:t> </a:t>
            </a:r>
            <a:r>
              <a:rPr lang="en-US" sz="2800" b="1" dirty="0" err="1"/>
              <a:t>khẩu</a:t>
            </a:r>
            <a:endParaRPr lang="en-US" sz="2800" b="1" dirty="0"/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B2BAE32-C96C-4EA9-9D48-5FF64991C0CA}"/>
              </a:ext>
            </a:extLst>
          </p:cNvPr>
          <p:cNvSpPr txBox="1"/>
          <p:nvPr/>
        </p:nvSpPr>
        <p:spPr>
          <a:xfrm>
            <a:off x="349939" y="3118122"/>
            <a:ext cx="11492117" cy="1384995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khẩu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kiểm</a:t>
            </a:r>
            <a:r>
              <a:rPr lang="en-US" sz="2800" dirty="0"/>
              <a:t>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mạnh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nó</a:t>
            </a:r>
            <a:r>
              <a:rPr lang="en-US" sz="2800" dirty="0"/>
              <a:t> </a:t>
            </a:r>
          </a:p>
          <a:p>
            <a:pPr marL="457200" lvl="0" indent="-457200">
              <a:buFontTx/>
              <a:buChar char="-"/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khẩu</a:t>
            </a:r>
            <a:r>
              <a:rPr lang="en-US" sz="2800" dirty="0"/>
              <a:t> </a:t>
            </a:r>
            <a:r>
              <a:rPr lang="en-US" sz="2800" dirty="0" err="1"/>
              <a:t>tài</a:t>
            </a:r>
            <a:r>
              <a:rPr lang="en-US" sz="2800" dirty="0"/>
              <a:t> </a:t>
            </a:r>
            <a:r>
              <a:rPr lang="en-US" sz="2800" dirty="0" err="1"/>
              <a:t>khoản</a:t>
            </a:r>
            <a:r>
              <a:rPr lang="en-US" sz="2800" dirty="0"/>
              <a:t> email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khẩu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mật</a:t>
            </a:r>
            <a:r>
              <a:rPr lang="en-US" sz="2800" dirty="0"/>
              <a:t> </a:t>
            </a:r>
            <a:r>
              <a:rPr lang="en-US" sz="2800" dirty="0" err="1"/>
              <a:t>khẩu</a:t>
            </a:r>
            <a:r>
              <a:rPr lang="en-US" sz="2800" dirty="0"/>
              <a:t> </a:t>
            </a:r>
          </a:p>
        </p:txBody>
      </p:sp>
      <p:sp>
        <p:nvSpPr>
          <p:cNvPr id="5" name="Hộp Văn bản 8">
            <a:extLst>
              <a:ext uri="{FF2B5EF4-FFF2-40B4-BE49-F238E27FC236}">
                <a16:creationId xmlns:a16="http://schemas.microsoft.com/office/drawing/2014/main" id="{140E6864-D279-4CA8-84BA-0FDAB79D41F1}"/>
              </a:ext>
            </a:extLst>
          </p:cNvPr>
          <p:cNvSpPr txBox="1"/>
          <p:nvPr/>
        </p:nvSpPr>
        <p:spPr>
          <a:xfrm rot="10800000" flipV="1">
            <a:off x="809200" y="775864"/>
            <a:ext cx="108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66"/>
                </a:solidFill>
                <a:latin typeface="#9Slide05 SVNKitten" pitchFamily="2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Tạo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mật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khẩu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mạnh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#9Slide05 SVNKitten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F378F60-0971-43F6-9484-F58318C84135}"/>
              </a:ext>
            </a:extLst>
          </p:cNvPr>
          <p:cNvSpPr txBox="1"/>
          <p:nvPr/>
        </p:nvSpPr>
        <p:spPr>
          <a:xfrm>
            <a:off x="371062" y="1617522"/>
            <a:ext cx="11638562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/>
              <a:t>-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thực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nhập</a:t>
            </a:r>
            <a:r>
              <a:rPr lang="en-US" sz="3200" dirty="0"/>
              <a:t> ở </a:t>
            </a:r>
            <a:r>
              <a:rPr lang="en-US" sz="3200" dirty="0" err="1"/>
              <a:t>chế</a:t>
            </a:r>
            <a:r>
              <a:rPr lang="en-US" sz="3200" dirty="0"/>
              <a:t> </a:t>
            </a:r>
            <a:r>
              <a:rPr lang="en-US" sz="3200" dirty="0" err="1"/>
              <a:t>độ</a:t>
            </a:r>
            <a:r>
              <a:rPr lang="en-US" sz="3200" dirty="0"/>
              <a:t> </a:t>
            </a:r>
            <a:r>
              <a:rPr lang="en-US" sz="3200" dirty="0" err="1"/>
              <a:t>ẩn</a:t>
            </a:r>
            <a:r>
              <a:rPr lang="en-US" sz="3200" dirty="0"/>
              <a:t> </a:t>
            </a:r>
            <a:r>
              <a:rPr lang="en-US" sz="3200" dirty="0" err="1"/>
              <a:t>mật</a:t>
            </a:r>
            <a:r>
              <a:rPr lang="en-US" sz="3200" dirty="0"/>
              <a:t> </a:t>
            </a:r>
            <a:r>
              <a:rPr lang="en-US" sz="3200" dirty="0" err="1"/>
              <a:t>khẩu</a:t>
            </a:r>
            <a:r>
              <a:rPr lang="en-US" sz="3200" dirty="0"/>
              <a:t> (</a:t>
            </a:r>
            <a:r>
              <a:rPr lang="en-US" sz="3200" dirty="0" err="1"/>
              <a:t>Hình</a:t>
            </a:r>
            <a:r>
              <a:rPr lang="en-US" sz="3200" dirty="0"/>
              <a:t> 3)</a:t>
            </a:r>
            <a:endParaRPr lang="en-US" sz="2800" b="1" dirty="0"/>
          </a:p>
        </p:txBody>
      </p:sp>
      <p:sp>
        <p:nvSpPr>
          <p:cNvPr id="8" name="Hộp Văn bản 8">
            <a:extLst>
              <a:ext uri="{FF2B5EF4-FFF2-40B4-BE49-F238E27FC236}">
                <a16:creationId xmlns:a16="http://schemas.microsoft.com/office/drawing/2014/main" id="{DCB8AC5D-F4C1-4176-8EE4-A610DFEB48D4}"/>
              </a:ext>
            </a:extLst>
          </p:cNvPr>
          <p:cNvSpPr txBox="1"/>
          <p:nvPr/>
        </p:nvSpPr>
        <p:spPr>
          <a:xfrm rot="10800000" flipV="1">
            <a:off x="809200" y="775864"/>
            <a:ext cx="108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66"/>
                </a:solidFill>
                <a:latin typeface="#9Slide05 SVNKitten" pitchFamily="2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.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Tạo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mật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khẩu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#9Slide05 SVNKitten" pitchFamily="2" charset="0"/>
                <a:ea typeface="+mn-ea"/>
                <a:cs typeface="+mn-cs"/>
              </a:rPr>
              <a:t>mạnh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#9Slide05 SVNKitten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BC3B62-90CC-4364-812E-3BC7B96E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14" y="2889388"/>
            <a:ext cx="10993370" cy="33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7">
            <a:extLst>
              <a:ext uri="{FF2B5EF4-FFF2-40B4-BE49-F238E27FC236}">
                <a16:creationId xmlns:a16="http://schemas.microsoft.com/office/drawing/2014/main" id="{A86EBCE8-4712-4BA0-96D3-854C02393A42}"/>
              </a:ext>
            </a:extLst>
          </p:cNvPr>
          <p:cNvSpPr txBox="1"/>
          <p:nvPr/>
        </p:nvSpPr>
        <p:spPr>
          <a:xfrm>
            <a:off x="410545" y="509371"/>
            <a:ext cx="11370909" cy="1077218"/>
          </a:xfrm>
          <a:prstGeom prst="rect">
            <a:avLst/>
          </a:prstGeom>
          <a:solidFill>
            <a:srgbClr val="FFFF99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EB4FA-554D-4812-A4DC-B833890860D7}"/>
              </a:ext>
            </a:extLst>
          </p:cNvPr>
          <p:cNvSpPr txBox="1"/>
          <p:nvPr/>
        </p:nvSpPr>
        <p:spPr>
          <a:xfrm>
            <a:off x="1056811" y="2593755"/>
            <a:ext cx="10379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</a:p>
          <a:p>
            <a:pPr marL="342900" indent="-342900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email Spam 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Gmail</a:t>
            </a:r>
          </a:p>
        </p:txBody>
      </p:sp>
    </p:spTree>
    <p:extLst>
      <p:ext uri="{BB962C8B-B14F-4D97-AF65-F5344CB8AC3E}">
        <p14:creationId xmlns:p14="http://schemas.microsoft.com/office/powerpoint/2010/main" val="306766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7150"/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338</Words>
  <Application>Microsoft Office PowerPoint</Application>
  <PresentationFormat>Widescreen</PresentationFormat>
  <Paragraphs>26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#9Slide05 SVNKitten</vt:lpstr>
      <vt:lpstr>Arial</vt:lpstr>
      <vt:lpstr>Calibri</vt:lpstr>
      <vt:lpstr>Calibri Light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lichs</dc:creator>
  <cp:lastModifiedBy>minh</cp:lastModifiedBy>
  <cp:revision>208</cp:revision>
  <dcterms:created xsi:type="dcterms:W3CDTF">2020-09-06T09:20:54Z</dcterms:created>
  <dcterms:modified xsi:type="dcterms:W3CDTF">2022-08-13T15:39:23Z</dcterms:modified>
</cp:coreProperties>
</file>